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swald Light"/>
      <p:regular r:id="rId22"/>
      <p:bold r:id="rId23"/>
    </p:embeddedFon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swaldLight-regular.fntdata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font" Target="fonts/Oswald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6b7c664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6b7c664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3f12d2a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3f12d2a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b7c6643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6b7c6643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7c6643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7c664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3f12d2a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3f12d2a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eb9168ed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2eb9168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2eb9168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2eb9168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6b7c664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6b7c664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6b7c664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6b7c664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6b7c664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6b7c664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6b7c664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6b7c664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15de5f02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15de5f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6b7c664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6b7c664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3f12d2a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3f12d2a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1570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9DAF8"/>
                </a:solidFill>
              </a:rPr>
              <a:t>A solution to </a:t>
            </a:r>
            <a:r>
              <a:rPr lang="en" sz="1600">
                <a:solidFill>
                  <a:srgbClr val="C9DAF8"/>
                </a:solidFill>
              </a:rPr>
              <a:t>query</a:t>
            </a:r>
            <a:r>
              <a:rPr lang="en" sz="1600">
                <a:solidFill>
                  <a:srgbClr val="C9DAF8"/>
                </a:solidFill>
              </a:rPr>
              <a:t> your NoSQL Data</a:t>
            </a:r>
            <a:endParaRPr sz="1600">
              <a:solidFill>
                <a:srgbClr val="C9DAF8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40595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By Team Suits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Ayush Khasgiwala (2020201088)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Naman Jain (2020201080)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Somya Lalwani (2020201092)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1534950" y="4238500"/>
            <a:ext cx="60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 clicking ‘Run Query’, the query will be executed and page will be redirected to result page.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072000" y="8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Complex Query page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3697" r="0" t="11496"/>
          <a:stretch/>
        </p:blipFill>
        <p:spPr>
          <a:xfrm>
            <a:off x="1238350" y="494275"/>
            <a:ext cx="6410626" cy="35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1466713" y="4376400"/>
            <a:ext cx="65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This is a simple query page that we made.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3072000" y="172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Simple Query Page 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3873" r="0" t="10992"/>
          <a:stretch/>
        </p:blipFill>
        <p:spPr>
          <a:xfrm>
            <a:off x="624851" y="572525"/>
            <a:ext cx="7826750" cy="38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228713" y="4224000"/>
            <a:ext cx="65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Upload the database zip file first.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072000" y="172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Simple Query Page 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3409" r="0" t="12273"/>
          <a:stretch/>
        </p:blipFill>
        <p:spPr>
          <a:xfrm>
            <a:off x="549725" y="724925"/>
            <a:ext cx="7784602" cy="38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956175" y="3690600"/>
            <a:ext cx="726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At first Table name is selected from the drop-down, accordingly the column names come. Next 3 values to be </a:t>
            </a: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selected for the query on the table are : </a:t>
            </a: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Column name, options like &gt;,&lt;, =, etc. and the last a text-field for input value.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On clicking ‘Run Query’, the query will be executed and page will be redirected to result page.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3072000" y="172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verage"/>
                <a:ea typeface="Average"/>
                <a:cs typeface="Average"/>
                <a:sym typeface="Average"/>
              </a:rPr>
              <a:t>Simple Query Page </a:t>
            </a:r>
            <a:endParaRPr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3642" r="0" t="12280"/>
          <a:stretch/>
        </p:blipFill>
        <p:spPr>
          <a:xfrm>
            <a:off x="1022850" y="515575"/>
            <a:ext cx="7073400" cy="34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2521500" y="216425"/>
            <a:ext cx="44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for given query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3818" r="0" t="12633"/>
          <a:stretch/>
        </p:blipFill>
        <p:spPr>
          <a:xfrm>
            <a:off x="547325" y="918800"/>
            <a:ext cx="7761398" cy="396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1903800" y="154650"/>
            <a:ext cx="5336400" cy="10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 u="sng"/>
              <a:t>Individual Contribution</a:t>
            </a:r>
            <a:endParaRPr sz="1600"/>
          </a:p>
        </p:txBody>
      </p:sp>
      <p:sp>
        <p:nvSpPr>
          <p:cNvPr id="149" name="Google Shape;149;p27"/>
          <p:cNvSpPr txBox="1"/>
          <p:nvPr/>
        </p:nvSpPr>
        <p:spPr>
          <a:xfrm>
            <a:off x="494550" y="1718650"/>
            <a:ext cx="2370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Ayush Khasgiwala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Searching Dataset for this project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Web Page and Database connectivity using Flask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Project Deployment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115075" y="1718650"/>
            <a:ext cx="3000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Naman Jain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Searching Dataset for this project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UI Design and Development using HTML, JS, AJAX, CSS. 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Project Deployment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6013250" y="1718650"/>
            <a:ext cx="3000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Somya Lalwani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Searching Dataset for this project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Query Execution using MongoDB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Project Deployment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654150" y="4540175"/>
            <a:ext cx="78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Apart from these individual tasks, all 3 of us helped each other in debugging and merging code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47450" y="-11500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940350" y="1524175"/>
            <a:ext cx="72633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uierra is a fast and simple Browser tool to query our NoSQL data by uploading your JSON file on our website.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output will be provided to the user in multiple formats, such as via HTML page, CSV/JSON format.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40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Key Requirements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72" name="Google Shape;72;p15"/>
          <p:cNvSpPr txBox="1"/>
          <p:nvPr/>
        </p:nvSpPr>
        <p:spPr>
          <a:xfrm>
            <a:off x="566450" y="1034475"/>
            <a:ext cx="77568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swald Light"/>
              <a:buChar char="●"/>
            </a:pPr>
            <a:r>
              <a:rPr lang="en" sz="15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Front-end of the application: The user will be provided with 2 interfaces: the simple query UI &amp; the complex query UI </a:t>
            </a:r>
            <a:endParaRPr sz="15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swald Light"/>
              <a:buChar char="○"/>
            </a:pPr>
            <a:r>
              <a:rPr lang="en" sz="15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In simple query UI, the user will be given drop down menus which will change according to the previous choice. This will be a simplified interface version of simple queries. </a:t>
            </a:r>
            <a:endParaRPr sz="15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swald Light"/>
              <a:buChar char="○"/>
            </a:pPr>
            <a:r>
              <a:rPr lang="en" sz="15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The complex query UI will directly provide the query and the output will be provided. </a:t>
            </a:r>
            <a:endParaRPr sz="15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8262" l="34119" r="18896" t="29459"/>
          <a:stretch/>
        </p:blipFill>
        <p:spPr>
          <a:xfrm>
            <a:off x="2891400" y="2810550"/>
            <a:ext cx="4296202" cy="2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66450" y="678750"/>
            <a:ext cx="6227100" cy="4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817375" y="1415475"/>
            <a:ext cx="7506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swald Light"/>
              <a:buChar char="●"/>
            </a:pPr>
            <a:r>
              <a:rPr lang="en" sz="1500">
                <a:latin typeface="Oswald Light"/>
                <a:ea typeface="Oswald Light"/>
                <a:cs typeface="Oswald Light"/>
                <a:sym typeface="Oswald Light"/>
              </a:rPr>
              <a:t>Back-end of the application: Different databases containing different tables will be provided as input to the application. The queries provided by the user will be processed (in real-time)in the backend on the dataset provided. Then the filtered data from the query i.e., the output will be displayed to the user. </a:t>
            </a:r>
            <a:endParaRPr sz="15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swald Light"/>
              <a:buChar char="●"/>
            </a:pPr>
            <a:r>
              <a:rPr lang="en" sz="1500">
                <a:latin typeface="Oswald Light"/>
                <a:ea typeface="Oswald Light"/>
                <a:cs typeface="Oswald Light"/>
                <a:sym typeface="Oswald Light"/>
              </a:rPr>
              <a:t>Input format of the database is a zip file with name as &lt;database_name&gt;. The zip files contains multiple files &lt;table_name&gt;.json files, and each such file will have a corresponding metadata file.</a:t>
            </a:r>
            <a:endParaRPr sz="15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swald Light"/>
              <a:buChar char="●"/>
            </a:pPr>
            <a:r>
              <a:rPr lang="en" sz="1500">
                <a:latin typeface="Oswald Light"/>
                <a:ea typeface="Oswald Light"/>
                <a:cs typeface="Oswald Light"/>
                <a:sym typeface="Oswald Light"/>
              </a:rPr>
              <a:t>Output of the query can be provided in 3 formats - displaying on the page itself, CSV file (download option provided), JSON file (download option provided)</a:t>
            </a:r>
            <a:endParaRPr sz="15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170125"/>
            <a:ext cx="6525950" cy="3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523350" y="-661400"/>
            <a:ext cx="4134900" cy="27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91" name="Google Shape;91;p18"/>
          <p:cNvSpPr txBox="1"/>
          <p:nvPr>
            <p:ph idx="4294967295" type="body"/>
          </p:nvPr>
        </p:nvSpPr>
        <p:spPr>
          <a:xfrm>
            <a:off x="535825" y="1607500"/>
            <a:ext cx="78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➔"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Developed responsive website with the help of HTML, CSS, JavaScript, Ajax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➔"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Connected front end i.e. the web pages, with backend where the query processing is done using Flask web framework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➔"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For executing the queries, we have used MongoDB (a NoSQL database).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1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875600" y="1999050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C9DAF8"/>
                </a:solidFill>
              </a:rPr>
              <a:t>Screenshots</a:t>
            </a:r>
            <a:endParaRPr sz="55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526350"/>
            <a:ext cx="7593900" cy="6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“Upload Database” Format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39578" l="6270" r="7007" t="6158"/>
          <a:stretch/>
        </p:blipFill>
        <p:spPr>
          <a:xfrm>
            <a:off x="278675" y="1482350"/>
            <a:ext cx="8584973" cy="32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534950" y="3933700"/>
            <a:ext cx="60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Upload the database zip file first.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can enter the query that we want to run in the black textbox.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3072000" y="8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Complex Query page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3372" r="0" t="12549"/>
          <a:stretch/>
        </p:blipFill>
        <p:spPr>
          <a:xfrm>
            <a:off x="1056075" y="621450"/>
            <a:ext cx="6988877" cy="35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